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1" r:id="rId5"/>
    <p:sldId id="262" r:id="rId6"/>
    <p:sldId id="263" r:id="rId7"/>
    <p:sldId id="260" r:id="rId8"/>
    <p:sldId id="264" r:id="rId9"/>
    <p:sldId id="269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46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505FF50B-D756-4751-A700-681407E91835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4CFA9DB-76DF-4D35-93CC-BEACF651BD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2512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FF50B-D756-4751-A700-681407E91835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FA9DB-76DF-4D35-93CC-BEACF651BD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2906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05FF50B-D756-4751-A700-681407E91835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4CFA9DB-76DF-4D35-93CC-BEACF651BD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184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05FF50B-D756-4751-A700-681407E91835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4CFA9DB-76DF-4D35-93CC-BEACF651BD71}" type="slidenum">
              <a:rPr lang="ru-RU" smtClean="0"/>
              <a:t>‹#›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468844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05FF50B-D756-4751-A700-681407E91835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4CFA9DB-76DF-4D35-93CC-BEACF651BD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4679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FF50B-D756-4751-A700-681407E91835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FA9DB-76DF-4D35-93CC-BEACF651BD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2131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FF50B-D756-4751-A700-681407E91835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FA9DB-76DF-4D35-93CC-BEACF651BD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03180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FF50B-D756-4751-A700-681407E91835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FA9DB-76DF-4D35-93CC-BEACF651BD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8581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05FF50B-D756-4751-A700-681407E91835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4CFA9DB-76DF-4D35-93CC-BEACF651BD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6739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FF50B-D756-4751-A700-681407E91835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FA9DB-76DF-4D35-93CC-BEACF651BD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629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05FF50B-D756-4751-A700-681407E91835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4CFA9DB-76DF-4D35-93CC-BEACF651BD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2156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FF50B-D756-4751-A700-681407E91835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FA9DB-76DF-4D35-93CC-BEACF651BD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6401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FF50B-D756-4751-A700-681407E91835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FA9DB-76DF-4D35-93CC-BEACF651BD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861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FF50B-D756-4751-A700-681407E91835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FA9DB-76DF-4D35-93CC-BEACF651BD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8010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FF50B-D756-4751-A700-681407E91835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FA9DB-76DF-4D35-93CC-BEACF651BD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4795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FF50B-D756-4751-A700-681407E91835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FA9DB-76DF-4D35-93CC-BEACF651BD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8963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FF50B-D756-4751-A700-681407E91835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FA9DB-76DF-4D35-93CC-BEACF651BD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7182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5FF50B-D756-4751-A700-681407E91835}" type="datetimeFigureOut">
              <a:rPr lang="ru-RU" smtClean="0"/>
              <a:t>28.01.2024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FA9DB-76DF-4D35-93CC-BEACF651BD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30101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youtube.com/watch?v=v26yYC3tBMY&amp;t=1s" TargetMode="Externa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herus/pygame_proj_yandex.git" TargetMode="External"/><Relationship Id="rId2" Type="http://schemas.openxmlformats.org/officeDocument/2006/relationships/hyperlink" Target="https://youtu.be/pLw1jFLc4zg?si=_Wu6pm6VIMA4m4CW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754CD5-8DC7-49CA-9443-D850D499A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095" y="1803405"/>
            <a:ext cx="10933043" cy="1825096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BREATH of the FLAME</a:t>
            </a:r>
            <a:br>
              <a:rPr lang="en-US" dirty="0"/>
            </a:br>
            <a:r>
              <a:rPr lang="en-US" dirty="0"/>
              <a:t>The invasion to lizard’s lair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E98BABF-C0BE-493B-A4DD-DD5FFA2A5A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r"/>
            <a:r>
              <a:rPr lang="ru-RU" dirty="0"/>
              <a:t>Аттестация Д2(2023/24)</a:t>
            </a:r>
          </a:p>
          <a:p>
            <a:pPr algn="r"/>
            <a:r>
              <a:rPr lang="ru-RU" dirty="0"/>
              <a:t>Автор: Тюленев Никита Борисович</a:t>
            </a:r>
          </a:p>
        </p:txBody>
      </p:sp>
    </p:spTree>
    <p:extLst>
      <p:ext uri="{BB962C8B-B14F-4D97-AF65-F5344CB8AC3E}">
        <p14:creationId xmlns:p14="http://schemas.microsoft.com/office/powerpoint/2010/main" val="1503322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110A4D-0C1D-47C1-99CD-CED36EE10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C2F636-958F-4892-9382-95448235ECD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ru-RU" dirty="0"/>
              <a:t>Интерфейс(Главное меню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CBBF69-E6FE-4A71-B85D-EF25C9F7D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5600" y="2537461"/>
            <a:ext cx="8610600" cy="2809239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r"/>
            <a:r>
              <a:rPr lang="ru-RU" dirty="0"/>
              <a:t>В главном меню 4 кнопки:</a:t>
            </a:r>
          </a:p>
          <a:p>
            <a:pPr lvl="1" algn="r"/>
            <a:r>
              <a:rPr lang="en-US" dirty="0"/>
              <a:t>START – </a:t>
            </a:r>
            <a:r>
              <a:rPr lang="ru-RU" dirty="0"/>
              <a:t>начало игры</a:t>
            </a:r>
          </a:p>
          <a:p>
            <a:pPr lvl="1" algn="r"/>
            <a:r>
              <a:rPr lang="en-US" dirty="0"/>
              <a:t>CONTROL – </a:t>
            </a:r>
            <a:r>
              <a:rPr lang="ru-RU" dirty="0"/>
              <a:t>для подсказки управления</a:t>
            </a:r>
          </a:p>
          <a:p>
            <a:pPr lvl="1" algn="r"/>
            <a:r>
              <a:rPr lang="en-US" dirty="0"/>
              <a:t>RECORDS – </a:t>
            </a:r>
            <a:r>
              <a:rPr lang="ru-RU" dirty="0"/>
              <a:t>для отображения 10 лучших забегов</a:t>
            </a:r>
            <a:endParaRPr lang="en-US" dirty="0"/>
          </a:p>
          <a:p>
            <a:pPr lvl="1" algn="r"/>
            <a:r>
              <a:rPr lang="en-US" dirty="0"/>
              <a:t>EXIT </a:t>
            </a:r>
            <a:r>
              <a:rPr lang="ru-RU" dirty="0"/>
              <a:t>– для выхода из игры</a:t>
            </a:r>
          </a:p>
          <a:p>
            <a:pPr algn="r"/>
            <a:endParaRPr lang="ru-RU" dirty="0"/>
          </a:p>
          <a:p>
            <a:pPr algn="r"/>
            <a:r>
              <a:rPr lang="ru-RU" dirty="0"/>
              <a:t>Для хранения рекордов использует база данных </a:t>
            </a:r>
            <a:r>
              <a:rPr lang="en-US" dirty="0"/>
              <a:t>sqlite3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674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08808C-5ECE-44A9-8305-D8441E5F8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C956A8-0D28-4EE2-8CF6-F39A1DCDB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050" y="764373"/>
            <a:ext cx="5072149" cy="1293028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ru-RU" dirty="0"/>
              <a:t>Интерфейс(Окно итогов забега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005737-0ADF-4C3E-8682-E63D76DA5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4400" y="2603500"/>
            <a:ext cx="4368800" cy="3086099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algn="r"/>
            <a:r>
              <a:rPr lang="ru-RU" dirty="0"/>
              <a:t>Забег может окончится либо победой над боссом, либо смертью игрока</a:t>
            </a:r>
          </a:p>
          <a:p>
            <a:pPr algn="r"/>
            <a:r>
              <a:rPr lang="ru-RU" dirty="0"/>
              <a:t>В обоих случаях демонстрируется статистика забега</a:t>
            </a:r>
          </a:p>
          <a:p>
            <a:pPr algn="r"/>
            <a:r>
              <a:rPr lang="ru-RU" dirty="0"/>
              <a:t>Игрок может либо начать заново (</a:t>
            </a:r>
            <a:r>
              <a:rPr lang="en-US" dirty="0"/>
              <a:t>RESTART)</a:t>
            </a:r>
            <a:r>
              <a:rPr lang="ru-RU" dirty="0"/>
              <a:t> или вернуться в главное меню </a:t>
            </a:r>
            <a:r>
              <a:rPr lang="en-US" dirty="0"/>
              <a:t>(RUN AWAY)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5930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1546C8-672D-449B-8C42-3B2FC54AC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Отрисовка псевдо-3</a:t>
            </a:r>
            <a:r>
              <a:rPr lang="en-US" dirty="0"/>
              <a:t>D </a:t>
            </a:r>
            <a:r>
              <a:rPr lang="ru-RU" dirty="0"/>
              <a:t>объектов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DDC78D-2E2F-42EF-82F7-E91F66EEA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6700" y="2194560"/>
            <a:ext cx="6159500" cy="4024125"/>
          </a:xfrm>
        </p:spPr>
        <p:txBody>
          <a:bodyPr/>
          <a:lstStyle/>
          <a:p>
            <a:pPr algn="r"/>
            <a:r>
              <a:rPr lang="ru-RU" dirty="0"/>
              <a:t>Для имитации трехмерных объектов использовался подход </a:t>
            </a:r>
            <a:r>
              <a:rPr lang="en-US" dirty="0">
                <a:hlinkClick r:id="rId2"/>
              </a:rPr>
              <a:t>sprite stacking </a:t>
            </a:r>
            <a:r>
              <a:rPr lang="ru-RU" dirty="0"/>
              <a:t>(стыковка спрайтов)</a:t>
            </a:r>
          </a:p>
          <a:p>
            <a:pPr algn="r"/>
            <a:r>
              <a:rPr lang="ru-RU" dirty="0"/>
              <a:t>В его основе лежит подготовка набора изображений, каждое из которых будет отдельным слоем объекта</a:t>
            </a:r>
          </a:p>
          <a:p>
            <a:pPr algn="r"/>
            <a:r>
              <a:rPr lang="ru-RU" dirty="0"/>
              <a:t>Далее все картинки </a:t>
            </a:r>
            <a:r>
              <a:rPr lang="ru-RU" dirty="0" err="1"/>
              <a:t>отрисовываются</a:t>
            </a:r>
            <a:r>
              <a:rPr lang="ru-RU" dirty="0"/>
              <a:t> по одному со смещением по высоте</a:t>
            </a:r>
          </a:p>
          <a:p>
            <a:pPr algn="r"/>
            <a:r>
              <a:rPr lang="ru-RU" dirty="0"/>
              <a:t>Вращая отдельные слои, создается эффект трехмерного поворота вокруг оси </a:t>
            </a:r>
            <a:r>
              <a:rPr lang="en-US" dirty="0"/>
              <a:t>Z</a:t>
            </a:r>
            <a:endParaRPr lang="ru-RU" dirty="0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B029E367-86AC-4721-AA75-9F31EBE43E8B}"/>
              </a:ext>
            </a:extLst>
          </p:cNvPr>
          <p:cNvSpPr/>
          <p:nvPr/>
        </p:nvSpPr>
        <p:spPr>
          <a:xfrm>
            <a:off x="1536700" y="1106086"/>
            <a:ext cx="3149600" cy="5586813"/>
          </a:xfrm>
          <a:prstGeom prst="roundRect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850FD8-8D4E-4939-8156-976C72702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1106087"/>
            <a:ext cx="908050" cy="536758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C764C11-4BDE-4472-AF3F-C4118378EC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1551" y="3412784"/>
            <a:ext cx="1409897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15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674863-4E43-48B1-8863-8271D8A16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C92A3D-275D-49D2-ADF7-42E19B3FA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800" dirty="0"/>
              <a:t>Видео демонстрация игрового процесса: </a:t>
            </a:r>
            <a:r>
              <a:rPr lang="en-US" sz="2800" dirty="0">
                <a:hlinkClick r:id="rId2"/>
              </a:rPr>
              <a:t>https://youtu.be/pLw1jFLc4zg?si=_Wu6pm6VIMA4m4CW</a:t>
            </a:r>
            <a:endParaRPr lang="ru-RU" sz="2800" dirty="0"/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ru-RU" sz="2800" dirty="0"/>
              <a:t>Гит-</a:t>
            </a:r>
            <a:r>
              <a:rPr lang="ru-RU" sz="2800" dirty="0" err="1"/>
              <a:t>хаб</a:t>
            </a:r>
            <a:r>
              <a:rPr lang="ru-RU" sz="2800" dirty="0"/>
              <a:t>:</a:t>
            </a:r>
          </a:p>
          <a:p>
            <a:pPr marL="0" indent="0">
              <a:buNone/>
            </a:pPr>
            <a:r>
              <a:rPr lang="en-US" sz="2800" dirty="0">
                <a:hlinkClick r:id="rId3"/>
              </a:rPr>
              <a:t>https://github.com/niherus/pygame_proj_yandex.git</a:t>
            </a:r>
            <a:endParaRPr lang="en-US" sz="2800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0726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8B9EB2-5895-48B3-AAC4-7851FBD8B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6B91F3-3BAE-4522-8469-29A4324E1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4080" y="764373"/>
            <a:ext cx="5532120" cy="933798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ru-RU" dirty="0"/>
              <a:t>Описание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D776F9-6B1B-40D8-97EE-BF5591372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5750" y="2194561"/>
            <a:ext cx="8510450" cy="2229394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715963" algn="r">
              <a:buNone/>
            </a:pPr>
            <a:r>
              <a:rPr lang="ru-RU" sz="2800" dirty="0"/>
              <a:t>Проект </a:t>
            </a:r>
            <a:r>
              <a:rPr lang="en-US" sz="2800" dirty="0"/>
              <a:t>Breath of the flame </a:t>
            </a:r>
            <a:r>
              <a:rPr lang="ru-RU" sz="2800" dirty="0"/>
              <a:t>представляет собой игру в жанре </a:t>
            </a:r>
            <a:r>
              <a:rPr lang="en-US" sz="2800" dirty="0"/>
              <a:t>top-down</a:t>
            </a:r>
            <a:r>
              <a:rPr lang="ru-RU" sz="2800" dirty="0"/>
              <a:t> </a:t>
            </a:r>
            <a:r>
              <a:rPr lang="en-US" sz="2800" dirty="0"/>
              <a:t>shooter </a:t>
            </a:r>
            <a:r>
              <a:rPr lang="ru-RU" sz="2800" dirty="0"/>
              <a:t>в изометрической проекции. Главный героем является инопланетный захватчик, прибывший на планету ящеров для ее покорения. </a:t>
            </a:r>
          </a:p>
        </p:txBody>
      </p:sp>
    </p:spTree>
    <p:extLst>
      <p:ext uri="{BB962C8B-B14F-4D97-AF65-F5344CB8AC3E}">
        <p14:creationId xmlns:p14="http://schemas.microsoft.com/office/powerpoint/2010/main" val="807878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551EFD-9E30-4BB8-B6A6-AEEE03E00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6B91F3-3BAE-4522-8469-29A4324E1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4080" y="764373"/>
            <a:ext cx="5532120" cy="933798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ru-RU" dirty="0"/>
              <a:t>Игровой Процесс (игрок)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D776F9-6B1B-40D8-97EE-BF5591372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5750" y="2194561"/>
            <a:ext cx="8510450" cy="3544388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r"/>
            <a:r>
              <a:rPr lang="ru-RU" sz="2800" dirty="0"/>
              <a:t>У игрока есть два ключевых ресурса: энергия и здоровье</a:t>
            </a:r>
          </a:p>
          <a:p>
            <a:pPr algn="r"/>
            <a:r>
              <a:rPr lang="ru-RU" sz="2800" dirty="0"/>
              <a:t>Обнуление здоровья означает смерть и прекращает игру (тратить при успешных атаках врага)</a:t>
            </a:r>
          </a:p>
          <a:p>
            <a:pPr algn="r"/>
            <a:r>
              <a:rPr lang="ru-RU" sz="2800" dirty="0"/>
              <a:t>Энергия тратится на любое действие, при ее обнулении игра не кончается, но игрок бездействует 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0A43834B-4996-431D-A12A-CB4983EE65A7}"/>
              </a:ext>
            </a:extLst>
          </p:cNvPr>
          <p:cNvGrpSpPr/>
          <p:nvPr/>
        </p:nvGrpSpPr>
        <p:grpSpPr>
          <a:xfrm>
            <a:off x="1016089" y="4043262"/>
            <a:ext cx="1471482" cy="1695687"/>
            <a:chOff x="902878" y="3966755"/>
            <a:chExt cx="1471482" cy="1695687"/>
          </a:xfrm>
        </p:grpSpPr>
        <p:sp>
          <p:nvSpPr>
            <p:cNvPr id="10" name="Прямоугольник: скругленные углы 9">
              <a:extLst>
                <a:ext uri="{FF2B5EF4-FFF2-40B4-BE49-F238E27FC236}">
                  <a16:creationId xmlns:a16="http://schemas.microsoft.com/office/drawing/2014/main" id="{84D9C758-6511-4A78-8E6A-F4AB3FF8BA05}"/>
                </a:ext>
              </a:extLst>
            </p:cNvPr>
            <p:cNvSpPr/>
            <p:nvPr/>
          </p:nvSpPr>
          <p:spPr>
            <a:xfrm>
              <a:off x="902878" y="4049486"/>
              <a:ext cx="1471482" cy="1612954"/>
            </a:xfrm>
            <a:prstGeom prst="roundRect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289C7F8-E4F1-438F-AE98-2026DC644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76264" y="3966755"/>
              <a:ext cx="1333686" cy="16956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1645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551EFD-9E30-4BB8-B6A6-AEEE03E00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6B91F3-3BAE-4522-8469-29A4324E1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4080" y="764373"/>
            <a:ext cx="5532120" cy="933798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ru-RU" dirty="0"/>
              <a:t>Игровой Процесс (</a:t>
            </a:r>
            <a:r>
              <a:rPr lang="ru-RU" dirty="0" err="1"/>
              <a:t>ИГрок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D776F9-6B1B-40D8-97EE-BF5591372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5750" y="2194561"/>
            <a:ext cx="8510450" cy="3544388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r"/>
            <a:r>
              <a:rPr lang="ru-RU" sz="2800" dirty="0"/>
              <a:t>В основе перемещения лежит движение вперед/назад и повороты (</a:t>
            </a:r>
            <a:r>
              <a:rPr lang="en-US" sz="2800" dirty="0"/>
              <a:t>WASD)</a:t>
            </a:r>
          </a:p>
          <a:p>
            <a:pPr algn="r"/>
            <a:r>
              <a:rPr lang="en-US" sz="2800" dirty="0"/>
              <a:t>SHIFT </a:t>
            </a:r>
            <a:r>
              <a:rPr lang="ru-RU" sz="2800" dirty="0"/>
              <a:t>ускоряет перемещение</a:t>
            </a:r>
          </a:p>
          <a:p>
            <a:pPr algn="r"/>
            <a:r>
              <a:rPr lang="en-US" sz="2800" dirty="0"/>
              <a:t>CTRL </a:t>
            </a:r>
            <a:r>
              <a:rPr lang="ru-RU" sz="2800" dirty="0"/>
              <a:t>мгновенный разворот</a:t>
            </a:r>
          </a:p>
          <a:p>
            <a:pPr algn="r"/>
            <a:r>
              <a:rPr lang="en-US" sz="2800" dirty="0"/>
              <a:t>SPACE</a:t>
            </a:r>
            <a:r>
              <a:rPr lang="ru-RU" sz="2800" dirty="0"/>
              <a:t> стрельба</a:t>
            </a:r>
            <a:r>
              <a:rPr lang="en-US" sz="2800" dirty="0"/>
              <a:t> 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2C357BA2-B025-4350-B01F-E707045B434F}"/>
              </a:ext>
            </a:extLst>
          </p:cNvPr>
          <p:cNvGrpSpPr/>
          <p:nvPr/>
        </p:nvGrpSpPr>
        <p:grpSpPr>
          <a:xfrm>
            <a:off x="1016089" y="4043262"/>
            <a:ext cx="1471482" cy="1695687"/>
            <a:chOff x="902878" y="3966755"/>
            <a:chExt cx="1471482" cy="1695687"/>
          </a:xfrm>
        </p:grpSpPr>
        <p:sp>
          <p:nvSpPr>
            <p:cNvPr id="6" name="Прямоугольник: скругленные углы 5">
              <a:extLst>
                <a:ext uri="{FF2B5EF4-FFF2-40B4-BE49-F238E27FC236}">
                  <a16:creationId xmlns:a16="http://schemas.microsoft.com/office/drawing/2014/main" id="{FFB7515D-4E01-46A2-A502-1C9FA965BADC}"/>
                </a:ext>
              </a:extLst>
            </p:cNvPr>
            <p:cNvSpPr/>
            <p:nvPr/>
          </p:nvSpPr>
          <p:spPr>
            <a:xfrm>
              <a:off x="902878" y="4049486"/>
              <a:ext cx="1471482" cy="1612954"/>
            </a:xfrm>
            <a:prstGeom prst="roundRect">
              <a:avLst/>
            </a:prstGeom>
            <a:ln w="76200"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04B085F0-ECE6-4728-AB78-B4992593B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76264" y="3966755"/>
              <a:ext cx="1333686" cy="16956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3284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551EFD-9E30-4BB8-B6A6-AEEE03E00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6B91F3-3BAE-4522-8469-29A4324E1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4080" y="764373"/>
            <a:ext cx="5532120" cy="933798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ru-RU" dirty="0"/>
              <a:t>Игровой Процесс (башни)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D776F9-6B1B-40D8-97EE-BF5591372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5750" y="1838325"/>
            <a:ext cx="8510450" cy="3900624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algn="r"/>
            <a:r>
              <a:rPr lang="ru-RU" sz="2800" dirty="0"/>
              <a:t>Игрок может восстановить свои ресурсы, приблизившись к башням</a:t>
            </a:r>
          </a:p>
          <a:p>
            <a:pPr algn="r"/>
            <a:r>
              <a:rPr lang="ru-RU" sz="2800" dirty="0"/>
              <a:t>При непрерывном использовании эффект от башен слабеет</a:t>
            </a:r>
          </a:p>
          <a:p>
            <a:pPr algn="r"/>
            <a:r>
              <a:rPr lang="ru-RU" sz="2800" dirty="0"/>
              <a:t>Если на некоторое время отойти от башни, то их эффект восстановится</a:t>
            </a:r>
          </a:p>
          <a:p>
            <a:pPr algn="r"/>
            <a:r>
              <a:rPr lang="ru-RU" sz="2800" dirty="0"/>
              <a:t>Башни могут быть разрушены врага</a:t>
            </a:r>
          </a:p>
          <a:p>
            <a:pPr algn="r"/>
            <a:r>
              <a:rPr lang="ru-RU" sz="2800" dirty="0"/>
              <a:t>При прекращении атаки восстанавливают прочность</a:t>
            </a:r>
            <a:endParaRPr lang="en-US" sz="2800" dirty="0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FFB7515D-4E01-46A2-A502-1C9FA965BADC}"/>
              </a:ext>
            </a:extLst>
          </p:cNvPr>
          <p:cNvSpPr/>
          <p:nvPr/>
        </p:nvSpPr>
        <p:spPr>
          <a:xfrm>
            <a:off x="165463" y="1759131"/>
            <a:ext cx="2751908" cy="4362995"/>
          </a:xfrm>
          <a:prstGeom prst="roundRect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A16C7A4-1795-4953-906B-30A37D466E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37"/>
          <a:stretch/>
        </p:blipFill>
        <p:spPr>
          <a:xfrm>
            <a:off x="261257" y="1759131"/>
            <a:ext cx="2145695" cy="328824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9BA77AB-A5B1-48EC-8A5F-D561CFBAD3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21"/>
          <a:stretch/>
        </p:blipFill>
        <p:spPr>
          <a:xfrm>
            <a:off x="685800" y="2731553"/>
            <a:ext cx="2145127" cy="328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680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551EFD-9E30-4BB8-B6A6-AEEE03E00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6B91F3-3BAE-4522-8469-29A4324E1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4080" y="764373"/>
            <a:ext cx="5532120" cy="933798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ru-RU" dirty="0"/>
              <a:t>Игровой Процесс (Локация)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D776F9-6B1B-40D8-97EE-BF5591372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5750" y="1809751"/>
            <a:ext cx="8510450" cy="3524250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r"/>
            <a:r>
              <a:rPr lang="ru-RU" sz="2800" dirty="0"/>
              <a:t>Игрок заперт на карте размером 20 </a:t>
            </a:r>
            <a:r>
              <a:rPr lang="en-US" sz="2800" dirty="0"/>
              <a:t>x </a:t>
            </a:r>
            <a:r>
              <a:rPr lang="ru-RU" sz="2800" dirty="0"/>
              <a:t>20 </a:t>
            </a:r>
            <a:r>
              <a:rPr lang="ru-RU" sz="2800" dirty="0" err="1"/>
              <a:t>тайлов</a:t>
            </a:r>
            <a:r>
              <a:rPr lang="ru-RU" sz="2800" dirty="0"/>
              <a:t> и не может ее покинуть</a:t>
            </a:r>
          </a:p>
          <a:p>
            <a:pPr algn="r"/>
            <a:r>
              <a:rPr lang="ru-RU" sz="2800" dirty="0"/>
              <a:t>На карте размещены две башни (предыдущий слайд), а так же различные декорации, расставленные случайным образом</a:t>
            </a:r>
          </a:p>
          <a:p>
            <a:pPr algn="r"/>
            <a:r>
              <a:rPr lang="ru-RU" sz="2800" dirty="0"/>
              <a:t>Некоторые из декораций не проходимы для врагов и игрока</a:t>
            </a:r>
            <a:endParaRPr lang="en-US" sz="2800" dirty="0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FFB7515D-4E01-46A2-A502-1C9FA965BADC}"/>
              </a:ext>
            </a:extLst>
          </p:cNvPr>
          <p:cNvSpPr/>
          <p:nvPr/>
        </p:nvSpPr>
        <p:spPr>
          <a:xfrm>
            <a:off x="121920" y="1698171"/>
            <a:ext cx="2952206" cy="4362995"/>
          </a:xfrm>
          <a:prstGeom prst="roundRect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8AF8CBD-D8D3-483C-904D-F4F6DEB99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988" y="3602440"/>
            <a:ext cx="1904762" cy="190476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5172E6D-DBC1-4F84-B88E-44C9C4BCE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47" y="4156404"/>
            <a:ext cx="1904762" cy="1904762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ACAFE23C-C7B5-47CD-97A8-BF665B5079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73" y="2569280"/>
            <a:ext cx="1147470" cy="5048878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730B0BA7-F53A-41E3-A0C7-4246A42B04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343" y="4156404"/>
            <a:ext cx="1093131" cy="61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749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551EFD-9E30-4BB8-B6A6-AEEE03E00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6B91F3-3BAE-4522-8469-29A4324E1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4080" y="764373"/>
            <a:ext cx="5532120" cy="933798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ru-RU" dirty="0"/>
              <a:t>Игровой Процесс (Враги)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D776F9-6B1B-40D8-97EE-BF5591372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1249" y="2108836"/>
            <a:ext cx="8804364" cy="3739514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r"/>
            <a:r>
              <a:rPr lang="ru-RU" sz="2800" dirty="0"/>
              <a:t>Основными врагами являются </a:t>
            </a:r>
            <a:r>
              <a:rPr lang="en-US" sz="2800" dirty="0"/>
              <a:t>Dino </a:t>
            </a:r>
            <a:r>
              <a:rPr lang="ru-RU" sz="2800" dirty="0"/>
              <a:t>и </a:t>
            </a:r>
            <a:r>
              <a:rPr lang="en-US" sz="2800" dirty="0" err="1"/>
              <a:t>Croko</a:t>
            </a:r>
            <a:endParaRPr lang="en-US" sz="2800" dirty="0"/>
          </a:p>
          <a:p>
            <a:pPr algn="r"/>
            <a:r>
              <a:rPr lang="en-US" sz="2800" dirty="0"/>
              <a:t>Dino</a:t>
            </a:r>
            <a:r>
              <a:rPr lang="ru-RU" sz="2800" dirty="0"/>
              <a:t> атакуют из далека красными ядовитыми пузырями</a:t>
            </a:r>
          </a:p>
          <a:p>
            <a:pPr algn="r"/>
            <a:r>
              <a:rPr lang="en-US" sz="2800" dirty="0" err="1"/>
              <a:t>Croko</a:t>
            </a:r>
            <a:r>
              <a:rPr lang="en-US" sz="2800" dirty="0"/>
              <a:t> </a:t>
            </a:r>
            <a:r>
              <a:rPr lang="ru-RU" sz="2800" dirty="0"/>
              <a:t>атакуют в ближнем бою</a:t>
            </a:r>
          </a:p>
          <a:p>
            <a:pPr algn="r"/>
            <a:r>
              <a:rPr lang="ru-RU" sz="2800" dirty="0"/>
              <a:t>Враги атакуют игрока или башни в зависимости от того, что ближе</a:t>
            </a:r>
          </a:p>
          <a:p>
            <a:pPr algn="r"/>
            <a:r>
              <a:rPr lang="ru-RU" sz="2800" dirty="0"/>
              <a:t>Наткнувшись на препятствие, они его разрушают</a:t>
            </a:r>
          </a:p>
          <a:p>
            <a:pPr algn="r"/>
            <a:endParaRPr lang="ru-RU" sz="2800" dirty="0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C02669CA-607F-497A-A8A9-A52D3EF6D72F}"/>
              </a:ext>
            </a:extLst>
          </p:cNvPr>
          <p:cNvSpPr/>
          <p:nvPr/>
        </p:nvSpPr>
        <p:spPr>
          <a:xfrm>
            <a:off x="566057" y="3683726"/>
            <a:ext cx="1550126" cy="1672045"/>
          </a:xfrm>
          <a:prstGeom prst="roundRect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B94383-A048-45AD-8554-7106BF54E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057" y="3428999"/>
            <a:ext cx="1152686" cy="15432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B0E3F2D-D845-4462-B015-45430321B6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0676" y="4163619"/>
            <a:ext cx="1409897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095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E551EFD-9E30-4BB8-B6A6-AEEE03E00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6B91F3-3BAE-4522-8469-29A4324E1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4080" y="764373"/>
            <a:ext cx="5532120" cy="933798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ru-RU" dirty="0"/>
              <a:t>Игровой Процесс (БОСС)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D776F9-6B1B-40D8-97EE-BF5591372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1249" y="2108836"/>
            <a:ext cx="8804364" cy="3739514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r"/>
            <a:r>
              <a:rPr lang="ru-RU" sz="2800" dirty="0"/>
              <a:t>Босс имеет повышенный запас здоровья по сравнению с другими врагами</a:t>
            </a:r>
          </a:p>
          <a:p>
            <a:pPr algn="r"/>
            <a:r>
              <a:rPr lang="ru-RU" sz="2800" dirty="0"/>
              <a:t>Имеет две атаки пламенное дыхание и ударная волна</a:t>
            </a:r>
          </a:p>
          <a:p>
            <a:pPr algn="r"/>
            <a:r>
              <a:rPr lang="ru-RU" sz="2800" dirty="0"/>
              <a:t>Не наносит урона башням, однако мгновенно сносит любые препятствия в силу своих размеров</a:t>
            </a:r>
          </a:p>
          <a:p>
            <a:pPr algn="r"/>
            <a:endParaRPr lang="ru-RU" sz="2800" dirty="0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C02669CA-607F-497A-A8A9-A52D3EF6D72F}"/>
              </a:ext>
            </a:extLst>
          </p:cNvPr>
          <p:cNvSpPr/>
          <p:nvPr/>
        </p:nvSpPr>
        <p:spPr>
          <a:xfrm>
            <a:off x="238124" y="2413000"/>
            <a:ext cx="3162301" cy="3324225"/>
          </a:xfrm>
          <a:prstGeom prst="roundRect">
            <a:avLst/>
          </a:prstGeom>
          <a:ln w="7620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B2DC18-3149-4B7E-BC2B-4FABDB8E33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0000" t="8156" r="7040" b="8163"/>
          <a:stretch/>
        </p:blipFill>
        <p:spPr>
          <a:xfrm>
            <a:off x="357186" y="2431414"/>
            <a:ext cx="2924176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52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05C53C-D680-43EE-BDBF-41B17CA7D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Интерфейс(</a:t>
            </a:r>
            <a:r>
              <a:rPr lang="en-US" dirty="0"/>
              <a:t>GUI)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2234A3-62C4-46BA-BE3F-A22ED5166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150" y="2057401"/>
            <a:ext cx="4762500" cy="4024125"/>
          </a:xfrm>
        </p:spPr>
        <p:txBody>
          <a:bodyPr/>
          <a:lstStyle/>
          <a:p>
            <a:pPr algn="r"/>
            <a:r>
              <a:rPr lang="ru-RU" dirty="0"/>
              <a:t>Для отражения состояния игрока используется шкала здоровья и энергии</a:t>
            </a:r>
          </a:p>
          <a:p>
            <a:pPr algn="r"/>
            <a:r>
              <a:rPr lang="ru-RU" dirty="0"/>
              <a:t>В правом углу присутствует счетчик очков</a:t>
            </a:r>
          </a:p>
          <a:p>
            <a:pPr algn="r"/>
            <a:r>
              <a:rPr lang="ru-RU" dirty="0"/>
              <a:t>Есть карта, отражающая распределение врагов относительно игрока</a:t>
            </a:r>
          </a:p>
          <a:p>
            <a:pPr algn="r"/>
            <a:r>
              <a:rPr lang="ru-RU" dirty="0"/>
              <a:t>Красный и Зеленый индикатор начинают мигать, если башни были атакованы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4CDD52-6C77-4ED6-A41A-A487B6415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28" y="2057401"/>
            <a:ext cx="5305218" cy="345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32431"/>
      </p:ext>
    </p:extLst>
  </p:cSld>
  <p:clrMapOvr>
    <a:masterClrMapping/>
  </p:clrMapOvr>
</p:sld>
</file>

<file path=ppt/theme/theme1.xml><?xml version="1.0" encoding="utf-8"?>
<a:theme xmlns:a="http://schemas.openxmlformats.org/drawingml/2006/main" name="След самолета">
  <a:themeElements>
    <a:clrScheme name="След самолета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След самолета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ед самолета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TM04033937[[fn=След самолета]]</Template>
  <TotalTime>93</TotalTime>
  <Words>489</Words>
  <Application>Microsoft Office PowerPoint</Application>
  <PresentationFormat>Широкоэкранный</PresentationFormat>
  <Paragraphs>61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6" baseType="lpstr">
      <vt:lpstr>Arial</vt:lpstr>
      <vt:lpstr>Century Gothic</vt:lpstr>
      <vt:lpstr>След самолета</vt:lpstr>
      <vt:lpstr>BREATH of the FLAME The invasion to lizard’s lair</vt:lpstr>
      <vt:lpstr>Описание проекта</vt:lpstr>
      <vt:lpstr>Игровой Процесс (игрок)</vt:lpstr>
      <vt:lpstr>Игровой Процесс (ИГрок)</vt:lpstr>
      <vt:lpstr>Игровой Процесс (башни)</vt:lpstr>
      <vt:lpstr>Игровой Процесс (Локация)</vt:lpstr>
      <vt:lpstr>Игровой Процесс (Враги)</vt:lpstr>
      <vt:lpstr>Игровой Процесс (БОСС)</vt:lpstr>
      <vt:lpstr>Интерфейс(GUI)</vt:lpstr>
      <vt:lpstr>Интерфейс(Главное меню)</vt:lpstr>
      <vt:lpstr>Интерфейс(Окно итогов забега)</vt:lpstr>
      <vt:lpstr>Отрисовка псевдо-3D объектов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BREATH of the FLAME The invasion to lizard’s lair</dc:title>
  <dc:creator>Никита</dc:creator>
  <cp:lastModifiedBy>Никита</cp:lastModifiedBy>
  <cp:revision>12</cp:revision>
  <dcterms:created xsi:type="dcterms:W3CDTF">2024-01-28T19:28:47Z</dcterms:created>
  <dcterms:modified xsi:type="dcterms:W3CDTF">2024-01-28T21:03:18Z</dcterms:modified>
</cp:coreProperties>
</file>